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5" r:id="rId1"/>
    <p:sldMasterId id="2147483666" r:id="rId2"/>
  </p:sldMasterIdLst>
  <p:notesMasterIdLst>
    <p:notesMasterId r:id="rId7"/>
  </p:notesMasterIdLst>
  <p:sldIdLst>
    <p:sldId id="256" r:id="rId3"/>
    <p:sldId id="263" r:id="rId4"/>
    <p:sldId id="264" r:id="rId5"/>
    <p:sldId id="262" r:id="rId6"/>
  </p:sldIdLst>
  <p:sldSz cx="9144000" cy="5143500" type="screen16x9"/>
  <p:notesSz cx="6858000" cy="9144000"/>
  <p:embeddedFontLst>
    <p:embeddedFont>
      <p:font typeface="Figtree" panose="020B0604020202020204" charset="0"/>
      <p:regular r:id="rId8"/>
      <p:bold r:id="rId9"/>
      <p:italic r:id="rId10"/>
      <p:boldItalic r:id="rId11"/>
    </p:embeddedFont>
    <p:embeddedFont>
      <p:font typeface="Figtree Light" panose="020B0604020202020204" charset="0"/>
      <p:regular r:id="rId12"/>
      <p:bold r:id="rId13"/>
      <p:italic r:id="rId14"/>
      <p:boldItalic r:id="rId1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08"/>
    <p:restoredTop sz="94692"/>
  </p:normalViewPr>
  <p:slideViewPr>
    <p:cSldViewPr snapToGrid="0">
      <p:cViewPr varScale="1">
        <p:scale>
          <a:sx n="138" d="100"/>
          <a:sy n="138" d="100"/>
        </p:scale>
        <p:origin x="756" y="12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4.fntdata"/><Relationship Id="rId5" Type="http://schemas.openxmlformats.org/officeDocument/2006/relationships/slide" Target="slides/slide3.xml"/><Relationship Id="rId15" Type="http://schemas.openxmlformats.org/officeDocument/2006/relationships/font" Target="fonts/font8.fntdata"/><Relationship Id="rId10" Type="http://schemas.openxmlformats.org/officeDocument/2006/relationships/font" Target="fonts/font3.fntdata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font" Target="fonts/font2.fntdata"/><Relationship Id="rId14" Type="http://schemas.openxmlformats.org/officeDocument/2006/relationships/font" Target="fonts/font7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3b828499fbd_2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49950" tIns="49950" rIns="49950" bIns="499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g3b828499fbd_2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3c7b90bc427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3c7b90bc427_0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3c7d83f17f0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3c7d83f17f0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3c7b90bc427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3c7b90bc427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>
            <a:spLocks noGrp="1"/>
          </p:cNvSpPr>
          <p:nvPr>
            <p:ph type="title"/>
          </p:nvPr>
        </p:nvSpPr>
        <p:spPr>
          <a:xfrm>
            <a:off x="2682984" y="-183214"/>
            <a:ext cx="5560060" cy="9940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 sz="3500" b="1" i="0">
                <a:solidFill>
                  <a:schemeClr val="lt1"/>
                </a:solidFill>
                <a:latin typeface="Figtree"/>
                <a:ea typeface="Figtree"/>
                <a:cs typeface="Figtree"/>
                <a:sym typeface="Figtre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body" idx="1"/>
          </p:nvPr>
        </p:nvSpPr>
        <p:spPr>
          <a:xfrm>
            <a:off x="457200" y="1183005"/>
            <a:ext cx="8229600" cy="33947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4"/>
          <p:cNvSpPr txBox="1">
            <a:spLocks noGrp="1"/>
          </p:cNvSpPr>
          <p:nvPr>
            <p:ph type="ftr" idx="11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4"/>
          <p:cNvSpPr txBox="1">
            <a:spLocks noGrp="1"/>
          </p:cNvSpPr>
          <p:nvPr>
            <p:ph type="dt" idx="10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sldNum" idx="12"/>
          </p:nvPr>
        </p:nvSpPr>
        <p:spPr>
          <a:xfrm>
            <a:off x="6583680" y="4783455"/>
            <a:ext cx="2103120" cy="257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5"/>
          <p:cNvSpPr txBox="1">
            <a:spLocks noGrp="1"/>
          </p:cNvSpPr>
          <p:nvPr>
            <p:ph type="ctrTitle"/>
          </p:nvPr>
        </p:nvSpPr>
        <p:spPr>
          <a:xfrm>
            <a:off x="685800" y="1594485"/>
            <a:ext cx="7772400" cy="1080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 sz="3500" b="1" i="0">
                <a:solidFill>
                  <a:schemeClr val="lt1"/>
                </a:solidFill>
                <a:latin typeface="Figtree"/>
                <a:ea typeface="Figtree"/>
                <a:cs typeface="Figtree"/>
                <a:sym typeface="Figtre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5"/>
          <p:cNvSpPr txBox="1">
            <a:spLocks noGrp="1"/>
          </p:cNvSpPr>
          <p:nvPr>
            <p:ph type="subTitle" idx="1"/>
          </p:nvPr>
        </p:nvSpPr>
        <p:spPr>
          <a:xfrm>
            <a:off x="1371600" y="2880360"/>
            <a:ext cx="6400800" cy="1285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5"/>
          <p:cNvSpPr txBox="1">
            <a:spLocks noGrp="1"/>
          </p:cNvSpPr>
          <p:nvPr>
            <p:ph type="ftr" idx="11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5"/>
          <p:cNvSpPr txBox="1">
            <a:spLocks noGrp="1"/>
          </p:cNvSpPr>
          <p:nvPr>
            <p:ph type="dt" idx="10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5"/>
          <p:cNvSpPr txBox="1">
            <a:spLocks noGrp="1"/>
          </p:cNvSpPr>
          <p:nvPr>
            <p:ph type="sldNum" idx="12"/>
          </p:nvPr>
        </p:nvSpPr>
        <p:spPr>
          <a:xfrm>
            <a:off x="6583680" y="4783455"/>
            <a:ext cx="2103120" cy="257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6"/>
          <p:cNvSpPr txBox="1">
            <a:spLocks noGrp="1"/>
          </p:cNvSpPr>
          <p:nvPr>
            <p:ph type="title"/>
          </p:nvPr>
        </p:nvSpPr>
        <p:spPr>
          <a:xfrm>
            <a:off x="2682984" y="-183214"/>
            <a:ext cx="5560060" cy="9940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 sz="3500" b="1" i="0">
                <a:solidFill>
                  <a:schemeClr val="lt1"/>
                </a:solidFill>
                <a:latin typeface="Figtree"/>
                <a:ea typeface="Figtree"/>
                <a:cs typeface="Figtree"/>
                <a:sym typeface="Figtre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6"/>
          <p:cNvSpPr txBox="1">
            <a:spLocks noGrp="1"/>
          </p:cNvSpPr>
          <p:nvPr>
            <p:ph type="body" idx="1"/>
          </p:nvPr>
        </p:nvSpPr>
        <p:spPr>
          <a:xfrm>
            <a:off x="457200" y="1183005"/>
            <a:ext cx="3977640" cy="33947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6"/>
          <p:cNvSpPr txBox="1">
            <a:spLocks noGrp="1"/>
          </p:cNvSpPr>
          <p:nvPr>
            <p:ph type="body" idx="2"/>
          </p:nvPr>
        </p:nvSpPr>
        <p:spPr>
          <a:xfrm>
            <a:off x="4709160" y="1183005"/>
            <a:ext cx="3977640" cy="33947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6"/>
          <p:cNvSpPr txBox="1">
            <a:spLocks noGrp="1"/>
          </p:cNvSpPr>
          <p:nvPr>
            <p:ph type="ftr" idx="11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6"/>
          <p:cNvSpPr txBox="1">
            <a:spLocks noGrp="1"/>
          </p:cNvSpPr>
          <p:nvPr>
            <p:ph type="dt" idx="10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6"/>
          <p:cNvSpPr txBox="1">
            <a:spLocks noGrp="1"/>
          </p:cNvSpPr>
          <p:nvPr>
            <p:ph type="sldNum" idx="12"/>
          </p:nvPr>
        </p:nvSpPr>
        <p:spPr>
          <a:xfrm>
            <a:off x="6583680" y="4783455"/>
            <a:ext cx="2103120" cy="257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7"/>
          <p:cNvSpPr txBox="1">
            <a:spLocks noGrp="1"/>
          </p:cNvSpPr>
          <p:nvPr>
            <p:ph type="title"/>
          </p:nvPr>
        </p:nvSpPr>
        <p:spPr>
          <a:xfrm>
            <a:off x="2682984" y="-183214"/>
            <a:ext cx="5560060" cy="9940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 sz="3500" b="1" i="0">
                <a:solidFill>
                  <a:schemeClr val="lt1"/>
                </a:solidFill>
                <a:latin typeface="Figtree"/>
                <a:ea typeface="Figtree"/>
                <a:cs typeface="Figtree"/>
                <a:sym typeface="Figtre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7"/>
          <p:cNvSpPr txBox="1">
            <a:spLocks noGrp="1"/>
          </p:cNvSpPr>
          <p:nvPr>
            <p:ph type="ftr" idx="11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7"/>
          <p:cNvSpPr txBox="1">
            <a:spLocks noGrp="1"/>
          </p:cNvSpPr>
          <p:nvPr>
            <p:ph type="dt" idx="10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7"/>
          <p:cNvSpPr txBox="1">
            <a:spLocks noGrp="1"/>
          </p:cNvSpPr>
          <p:nvPr>
            <p:ph type="sldNum" idx="12"/>
          </p:nvPr>
        </p:nvSpPr>
        <p:spPr>
          <a:xfrm>
            <a:off x="6583680" y="4783455"/>
            <a:ext cx="2103120" cy="257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8"/>
          <p:cNvSpPr txBox="1">
            <a:spLocks noGrp="1"/>
          </p:cNvSpPr>
          <p:nvPr>
            <p:ph type="ftr" idx="11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8"/>
          <p:cNvSpPr txBox="1">
            <a:spLocks noGrp="1"/>
          </p:cNvSpPr>
          <p:nvPr>
            <p:ph type="dt" idx="10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8"/>
          <p:cNvSpPr txBox="1">
            <a:spLocks noGrp="1"/>
          </p:cNvSpPr>
          <p:nvPr>
            <p:ph type="sldNum" idx="12"/>
          </p:nvPr>
        </p:nvSpPr>
        <p:spPr>
          <a:xfrm>
            <a:off x="6583680" y="4783455"/>
            <a:ext cx="2103120" cy="257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2682984" y="-183214"/>
            <a:ext cx="5560060" cy="9940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3500" b="1" i="0" u="none" strike="noStrike" cap="none">
                <a:solidFill>
                  <a:schemeClr val="lt1"/>
                </a:solidFill>
                <a:latin typeface="Figtree"/>
                <a:ea typeface="Figtree"/>
                <a:cs typeface="Figtree"/>
                <a:sym typeface="Figtre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457200" y="1183005"/>
            <a:ext cx="8229600" cy="33947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ftr" idx="11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 sz="900"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dt" idx="10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 sz="900"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ldNum" idx="12"/>
          </p:nvPr>
        </p:nvSpPr>
        <p:spPr>
          <a:xfrm>
            <a:off x="6583680" y="4783455"/>
            <a:ext cx="2103120" cy="257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indent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1pPr>
            <a:lvl2pPr lvl="1" indent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2pPr>
            <a:lvl3pPr lvl="2" indent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3pPr>
            <a:lvl4pPr lvl="3" indent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4pPr>
            <a:lvl5pPr lvl="4" indent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5pPr>
            <a:lvl6pPr lvl="5" indent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6pPr>
            <a:lvl7pPr lvl="6" indent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7pPr>
            <a:lvl8pPr lvl="7" indent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8pPr>
            <a:lvl9pPr lvl="8" indent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sz="700">
              <a:solidFill>
                <a:srgbClr val="000000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jp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0"/>
          <p:cNvSpPr txBox="1"/>
          <p:nvPr/>
        </p:nvSpPr>
        <p:spPr>
          <a:xfrm>
            <a:off x="5157363" y="4644006"/>
            <a:ext cx="23178" cy="679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1194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00" b="0">
                <a:solidFill>
                  <a:srgbClr val="231F20"/>
                </a:solidFill>
                <a:latin typeface="Figtree Light"/>
                <a:ea typeface="Figtree Light"/>
                <a:cs typeface="Figtree Light"/>
                <a:sym typeface="Figtree Light"/>
              </a:rPr>
              <a:t>1</a:t>
            </a:r>
            <a:endParaRPr sz="400">
              <a:latin typeface="Figtree Light"/>
              <a:ea typeface="Figtree Light"/>
              <a:cs typeface="Figtree Light"/>
              <a:sym typeface="Figtree Light"/>
            </a:endParaRPr>
          </a:p>
        </p:txBody>
      </p:sp>
      <p:grpSp>
        <p:nvGrpSpPr>
          <p:cNvPr id="90" name="Google Shape;90;p20"/>
          <p:cNvGrpSpPr/>
          <p:nvPr/>
        </p:nvGrpSpPr>
        <p:grpSpPr>
          <a:xfrm>
            <a:off x="0" y="24701"/>
            <a:ext cx="9144000" cy="5143630"/>
            <a:chOff x="0" y="63"/>
            <a:chExt cx="18288000" cy="10287261"/>
          </a:xfrm>
        </p:grpSpPr>
        <p:pic>
          <p:nvPicPr>
            <p:cNvPr id="91" name="Google Shape;91;p20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0" y="2027681"/>
              <a:ext cx="18261787" cy="825931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2" name="Google Shape;92;p20"/>
            <p:cNvSpPr/>
            <p:nvPr/>
          </p:nvSpPr>
          <p:spPr>
            <a:xfrm>
              <a:off x="0" y="7768914"/>
              <a:ext cx="18288000" cy="2518410"/>
            </a:xfrm>
            <a:custGeom>
              <a:avLst/>
              <a:gdLst/>
              <a:ahLst/>
              <a:cxnLst/>
              <a:rect l="l" t="t" r="r" b="b"/>
              <a:pathLst>
                <a:path w="18288000" h="2518409" extrusionOk="0">
                  <a:moveTo>
                    <a:pt x="18288000" y="0"/>
                  </a:moveTo>
                  <a:lnTo>
                    <a:pt x="0" y="1992579"/>
                  </a:lnTo>
                  <a:lnTo>
                    <a:pt x="0" y="2518079"/>
                  </a:lnTo>
                  <a:lnTo>
                    <a:pt x="18288000" y="2518079"/>
                  </a:lnTo>
                  <a:lnTo>
                    <a:pt x="1828800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700"/>
            </a:p>
          </p:txBody>
        </p:sp>
        <p:sp>
          <p:nvSpPr>
            <p:cNvPr id="93" name="Google Shape;93;p20"/>
            <p:cNvSpPr/>
            <p:nvPr/>
          </p:nvSpPr>
          <p:spPr>
            <a:xfrm>
              <a:off x="0" y="63"/>
              <a:ext cx="18261965" cy="2028189"/>
            </a:xfrm>
            <a:custGeom>
              <a:avLst/>
              <a:gdLst/>
              <a:ahLst/>
              <a:cxnLst/>
              <a:rect l="l" t="t" r="r" b="b"/>
              <a:pathLst>
                <a:path w="18261965" h="2028189" extrusionOk="0">
                  <a:moveTo>
                    <a:pt x="18261787" y="0"/>
                  </a:moveTo>
                  <a:lnTo>
                    <a:pt x="0" y="0"/>
                  </a:lnTo>
                  <a:lnTo>
                    <a:pt x="0" y="2027669"/>
                  </a:lnTo>
                  <a:lnTo>
                    <a:pt x="18261787" y="2027669"/>
                  </a:lnTo>
                  <a:lnTo>
                    <a:pt x="18261787" y="0"/>
                  </a:lnTo>
                  <a:close/>
                </a:path>
              </a:pathLst>
            </a:custGeom>
            <a:solidFill>
              <a:srgbClr val="0F3566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700"/>
            </a:p>
          </p:txBody>
        </p:sp>
        <p:pic>
          <p:nvPicPr>
            <p:cNvPr id="103" name="Google Shape;103;p20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5654402" y="8836586"/>
              <a:ext cx="2334492" cy="107387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04" name="Google Shape;104;p20" descr="$PPTXTitle"/>
          <p:cNvSpPr txBox="1">
            <a:spLocks noGrp="1"/>
          </p:cNvSpPr>
          <p:nvPr>
            <p:ph type="title"/>
          </p:nvPr>
        </p:nvSpPr>
        <p:spPr>
          <a:xfrm>
            <a:off x="2585376" y="-68551"/>
            <a:ext cx="5241825" cy="9358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80025" rIns="0" bIns="0" anchor="t" anchorCtr="0">
            <a:spAutoFit/>
          </a:bodyPr>
          <a:lstStyle/>
          <a:p>
            <a:pPr marL="1270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Redesigning Partnerships</a:t>
            </a:r>
            <a:br>
              <a:rPr lang="en-US" dirty="0"/>
            </a:br>
            <a:r>
              <a:rPr lang="en" sz="1400" dirty="0"/>
              <a:t>to Build Workforce Pipelines for the Future</a:t>
            </a:r>
            <a:endParaRPr sz="1400" dirty="0"/>
          </a:p>
        </p:txBody>
      </p:sp>
      <p:sp>
        <p:nvSpPr>
          <p:cNvPr id="105" name="Google Shape;105;p20"/>
          <p:cNvSpPr txBox="1"/>
          <p:nvPr/>
        </p:nvSpPr>
        <p:spPr>
          <a:xfrm>
            <a:off x="213010" y="115601"/>
            <a:ext cx="2011045" cy="272733"/>
          </a:xfrm>
          <a:prstGeom prst="rect">
            <a:avLst/>
          </a:prstGeom>
          <a:solidFill>
            <a:srgbClr val="F5C82D"/>
          </a:solidFill>
          <a:ln>
            <a:noFill/>
          </a:ln>
        </p:spPr>
        <p:txBody>
          <a:bodyPr spcFirstLastPara="1" wrap="square" lIns="0" tIns="49225" rIns="0" bIns="0" anchor="t" anchorCtr="0">
            <a:spAutoFit/>
          </a:bodyPr>
          <a:lstStyle/>
          <a:p>
            <a:pPr marL="76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 dirty="0">
                <a:solidFill>
                  <a:srgbClr val="0F3566"/>
                </a:solidFill>
                <a:latin typeface="Figtree"/>
                <a:ea typeface="Figtree"/>
                <a:cs typeface="Figtree"/>
                <a:sym typeface="Figtree"/>
              </a:rPr>
              <a:t>CEO THINK TANK WEBINAR</a:t>
            </a:r>
            <a:endParaRPr sz="1100" dirty="0">
              <a:latin typeface="Figtree"/>
              <a:ea typeface="Figtree"/>
              <a:cs typeface="Figtree"/>
              <a:sym typeface="Figtree"/>
            </a:endParaRPr>
          </a:p>
        </p:txBody>
      </p:sp>
      <p:pic>
        <p:nvPicPr>
          <p:cNvPr id="106" name="Google Shape;106;p2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683285" y="4237663"/>
            <a:ext cx="924115" cy="76062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A purple sign with white text&#10;&#10;AI-generated content may be incorrect.">
            <a:extLst>
              <a:ext uri="{FF2B5EF4-FFF2-40B4-BE49-F238E27FC236}">
                <a16:creationId xmlns:a16="http://schemas.microsoft.com/office/drawing/2014/main" id="{839AFAC8-2ED6-5DE4-4382-528748CB0B1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12093" y="4376057"/>
            <a:ext cx="1151391" cy="60384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Google Shape;116;p22" descr="this slide should say Today's Moderators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35700" y="0"/>
            <a:ext cx="9210675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 descr="A purple sign with white text&#10;&#10;AI-generated content may be incorrect.">
            <a:extLst>
              <a:ext uri="{FF2B5EF4-FFF2-40B4-BE49-F238E27FC236}">
                <a16:creationId xmlns:a16="http://schemas.microsoft.com/office/drawing/2014/main" id="{666147F4-C83E-9DF2-19FC-7EFCCD5764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23641" y="4428608"/>
            <a:ext cx="1239843" cy="603841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Google Shape;121;p23" descr="Switch the photos of the two men but keep the text in the same spo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35700" y="0"/>
            <a:ext cx="9210675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 descr="A purple sign with white text&#10;&#10;AI-generated content may be incorrect.">
            <a:extLst>
              <a:ext uri="{FF2B5EF4-FFF2-40B4-BE49-F238E27FC236}">
                <a16:creationId xmlns:a16="http://schemas.microsoft.com/office/drawing/2014/main" id="{6A8EB203-93BE-4761-7660-71B672058A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65683" y="4619851"/>
            <a:ext cx="1093076" cy="523649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Google Shape;126;p24" descr="THIS NEEDS TO LOOKE LIKE THE OTHER SLIDES IN THIS PRESENTATIONS IN TERMS OF THE HEADER AND LOOK AND FEEL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35700" y="0"/>
            <a:ext cx="9210675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 descr="A purple sign with white text&#10;&#10;AI-generated content may be incorrect.">
            <a:extLst>
              <a:ext uri="{FF2B5EF4-FFF2-40B4-BE49-F238E27FC236}">
                <a16:creationId xmlns:a16="http://schemas.microsoft.com/office/drawing/2014/main" id="{EA2CF6AF-904F-74B0-B79C-662D530D95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3131" y="4355037"/>
            <a:ext cx="1260863" cy="661253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632</TotalTime>
  <Words>15</Words>
  <Application>Microsoft Office PowerPoint</Application>
  <PresentationFormat>On-screen Show (16:9)</PresentationFormat>
  <Paragraphs>3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Figtree Light</vt:lpstr>
      <vt:lpstr>Figtree</vt:lpstr>
      <vt:lpstr>Calibri</vt:lpstr>
      <vt:lpstr>Arial</vt:lpstr>
      <vt:lpstr>Simple Light</vt:lpstr>
      <vt:lpstr>Office Theme</vt:lpstr>
      <vt:lpstr>Redesigning Partnerships to Build Workforce Pipelines for the Future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Owner</dc:creator>
  <cp:lastModifiedBy>DIng-Jo Currie</cp:lastModifiedBy>
  <cp:revision>5</cp:revision>
  <dcterms:modified xsi:type="dcterms:W3CDTF">2026-02-13T05:24:42Z</dcterms:modified>
</cp:coreProperties>
</file>